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7" r:id="rId2"/>
    <p:sldId id="261" r:id="rId3"/>
    <p:sldId id="262" r:id="rId4"/>
    <p:sldId id="264" r:id="rId5"/>
    <p:sldId id="265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2D848-55BB-B745-9710-AC2043E2F76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D6DC1-158B-6248-8B0E-D868283F3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5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D6DC1-158B-6248-8B0E-D868283F3B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88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Label parts of an outline and relate it to the different parts in an essay (</a:t>
            </a:r>
            <a:r>
              <a:rPr lang="en-US" b="1" dirty="0" smtClean="0"/>
              <a:t>Thesis</a:t>
            </a:r>
            <a:r>
              <a:rPr lang="en-US" dirty="0" smtClean="0"/>
              <a:t> </a:t>
            </a:r>
            <a:r>
              <a:rPr lang="en-US" b="1" dirty="0" smtClean="0"/>
              <a:t>Statement</a:t>
            </a:r>
            <a:r>
              <a:rPr lang="en-US" dirty="0" smtClean="0"/>
              <a:t>,</a:t>
            </a:r>
            <a:r>
              <a:rPr lang="en-US" b="1" dirty="0" smtClean="0"/>
              <a:t> Topic Sentence, and Evidence/Explanatio</a:t>
            </a:r>
            <a:r>
              <a:rPr lang="en-US" dirty="0" smtClean="0"/>
              <a:t>n).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8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way to organize information from </a:t>
            </a:r>
            <a:r>
              <a:rPr lang="en-US" b="1" dirty="0" smtClean="0"/>
              <a:t>BIG IDEAS </a:t>
            </a:r>
            <a:r>
              <a:rPr lang="en-US" dirty="0" smtClean="0"/>
              <a:t>down to </a:t>
            </a:r>
            <a:r>
              <a:rPr lang="en-US" b="1" dirty="0" smtClean="0"/>
              <a:t>SMALL IDEAS/DETAILS</a:t>
            </a:r>
          </a:p>
          <a:p>
            <a:endParaRPr lang="en-US" b="1" dirty="0"/>
          </a:p>
          <a:p>
            <a:r>
              <a:rPr lang="en-US" dirty="0" smtClean="0"/>
              <a:t>They can be used to plan all parts of a paragraph, from the topic sentence to the evidence to the conclusion sentence</a:t>
            </a:r>
          </a:p>
          <a:p>
            <a:endParaRPr lang="en-US" dirty="0"/>
          </a:p>
          <a:p>
            <a:r>
              <a:rPr lang="en-US" dirty="0" smtClean="0"/>
              <a:t>The cool part is, the more time you spend outlining your paper, the faster the first writing process will be for you!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97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Thesis statement </a:t>
            </a:r>
            <a:endParaRPr lang="en-US" sz="3600" dirty="0"/>
          </a:p>
          <a:p>
            <a:pPr lvl="1"/>
            <a:r>
              <a:rPr lang="en-US" sz="3600" dirty="0" smtClean="0"/>
              <a:t>the main point that the author is proving </a:t>
            </a:r>
          </a:p>
          <a:p>
            <a:pPr lvl="2"/>
            <a:endParaRPr lang="en-US" sz="3600" dirty="0"/>
          </a:p>
          <a:p>
            <a:pPr lvl="2"/>
            <a:r>
              <a:rPr lang="en-US" sz="3600" dirty="0" smtClean="0"/>
              <a:t>Topic sentence</a:t>
            </a:r>
          </a:p>
          <a:p>
            <a:pPr lvl="3"/>
            <a:r>
              <a:rPr lang="en-US" sz="3600" dirty="0" smtClean="0"/>
              <a:t>A sentence that expresses the main idea of a paragraph</a:t>
            </a:r>
          </a:p>
          <a:p>
            <a:pPr lvl="3"/>
            <a:endParaRPr lang="en-US" sz="3600" dirty="0"/>
          </a:p>
          <a:p>
            <a:pPr lvl="4"/>
            <a:r>
              <a:rPr lang="en-US" sz="3600" dirty="0" smtClean="0"/>
              <a:t>Evidence/Explanation:</a:t>
            </a:r>
          </a:p>
          <a:p>
            <a:pPr lvl="5"/>
            <a:r>
              <a:rPr lang="en-US" sz="3600" dirty="0" smtClean="0"/>
              <a:t>Facts that prove the thesis is true</a:t>
            </a:r>
          </a:p>
          <a:p>
            <a:pPr lvl="3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parts of an outline?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85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sis anchor and weak thesi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89" r="-30489"/>
          <a:stretch>
            <a:fillRect/>
          </a:stretch>
        </p:blipFill>
        <p:spPr>
          <a:xfrm>
            <a:off x="-2389007" y="338328"/>
            <a:ext cx="13998834" cy="65196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38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sis statement anchor chart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68" r="-42768"/>
          <a:stretch>
            <a:fillRect/>
          </a:stretch>
        </p:blipFill>
        <p:spPr>
          <a:xfrm>
            <a:off x="352870" y="0"/>
            <a:ext cx="879113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56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1015332"/>
          </a:xfrm>
        </p:spPr>
        <p:txBody>
          <a:bodyPr/>
          <a:lstStyle/>
          <a:p>
            <a:r>
              <a:rPr lang="en-US" dirty="0" smtClean="0"/>
              <a:t>Themes of </a:t>
            </a:r>
            <a:r>
              <a:rPr lang="en-US" u="sng" dirty="0" smtClean="0"/>
              <a:t>The Outsiders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289970"/>
            <a:ext cx="7272339" cy="5280810"/>
          </a:xfrm>
        </p:spPr>
        <p:txBody>
          <a:bodyPr>
            <a:normAutofit/>
          </a:bodyPr>
          <a:lstStyle/>
          <a:p>
            <a:r>
              <a:rPr lang="en-US" dirty="0" smtClean="0"/>
              <a:t>Honor Among Thieves</a:t>
            </a:r>
          </a:p>
          <a:p>
            <a:r>
              <a:rPr lang="en-US" dirty="0" smtClean="0"/>
              <a:t>Isolation (being made to feel alone)</a:t>
            </a:r>
          </a:p>
          <a:p>
            <a:r>
              <a:rPr lang="en-US" dirty="0" smtClean="0"/>
              <a:t>Difficult Relationships Between Boys and Girls</a:t>
            </a:r>
          </a:p>
          <a:p>
            <a:r>
              <a:rPr lang="en-US" dirty="0" smtClean="0"/>
              <a:t>Feeling Like an Outsider</a:t>
            </a:r>
          </a:p>
          <a:p>
            <a:r>
              <a:rPr lang="en-US" dirty="0" smtClean="0"/>
              <a:t>Struggles Between Rich and Poor</a:t>
            </a:r>
          </a:p>
          <a:p>
            <a:r>
              <a:rPr lang="en-US" dirty="0" smtClean="0"/>
              <a:t>Finding Your Identity</a:t>
            </a:r>
          </a:p>
          <a:p>
            <a:r>
              <a:rPr lang="en-US" dirty="0" smtClean="0"/>
              <a:t>Everything Changing</a:t>
            </a:r>
          </a:p>
          <a:p>
            <a:r>
              <a:rPr lang="en-US" dirty="0" smtClean="0"/>
              <a:t>Loyalty</a:t>
            </a:r>
          </a:p>
          <a:p>
            <a:r>
              <a:rPr lang="en-US" dirty="0" smtClean="0"/>
              <a:t>Violence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45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483</TotalTime>
  <Words>171</Words>
  <Application>Microsoft Macintosh PowerPoint</Application>
  <PresentationFormat>On-screen Show (4:3)</PresentationFormat>
  <Paragraphs>28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Objective</vt:lpstr>
      <vt:lpstr>Outlines</vt:lpstr>
      <vt:lpstr>What are the parts of an outline?</vt:lpstr>
      <vt:lpstr>PowerPoint Presentation</vt:lpstr>
      <vt:lpstr>PowerPoint Presentation</vt:lpstr>
      <vt:lpstr>Themes of The Outsiders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Joslyn</cp:lastModifiedBy>
  <cp:revision>8</cp:revision>
  <dcterms:created xsi:type="dcterms:W3CDTF">2015-11-05T12:47:11Z</dcterms:created>
  <dcterms:modified xsi:type="dcterms:W3CDTF">2016-11-14T20:38:48Z</dcterms:modified>
</cp:coreProperties>
</file>